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1ceb0a80d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1ceb0a80d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ceb0a80d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ceb0a80d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ceb0a80d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ceb0a80d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1ceb0a80d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1ceb0a80d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1ceb0a80de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1ceb0a80d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ceb0a80d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ceb0a80d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ceb0a80de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ceb0a80de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ceb0a80de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ceb0a80de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18.jpg"/><Relationship Id="rId5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Relationship Id="rId4" Type="http://schemas.openxmlformats.org/officeDocument/2006/relationships/image" Target="../media/image15.jpg"/><Relationship Id="rId5" Type="http://schemas.openxmlformats.org/officeDocument/2006/relationships/image" Target="../media/image2.jpg"/><Relationship Id="rId6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7.jpg"/><Relationship Id="rId5" Type="http://schemas.openxmlformats.org/officeDocument/2006/relationships/image" Target="../media/image4.jpg"/><Relationship Id="rId6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559286"/>
            <a:ext cx="9144000" cy="17508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INE410121-41000025DO/ME (20242) - Visão Computacional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Análise de Áreas Costeiras com Ortoimagens de Drones: Segmentação e Classificação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2507012"/>
            <a:ext cx="3048000" cy="2176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3048005" y="2507016"/>
            <a:ext cx="3047997" cy="2176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6096000" y="2507013"/>
            <a:ext cx="3048000" cy="2176456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0" y="4696473"/>
            <a:ext cx="91440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Aluno: Jaceguay Zukoski</a:t>
            </a:r>
            <a:endParaRPr b="1" sz="15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Introdução e contextualização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25" y="1789050"/>
            <a:ext cx="8009675" cy="29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05100" y="559950"/>
            <a:ext cx="8823300" cy="1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Este estudo aplica visão computacional a ortoimagens de drones para análise costeira. São comparados métodos de segmentação por cores e aprendizado profundo, destacando suas contribuições e limitações na gestão ambiental.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ocupação humana altera vegetação e areia em áreas costeiras. Ortoimagens georreferenciadas permitem monitoramento preciso, orientando ações de manejo e conservação.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209425" y="4760650"/>
            <a:ext cx="8009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1 - Exemplo da progressão da área de restinga ao longo do tempo, anos 2004 até 2022. (fonte: Google Earth)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Segmentação por Cores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105100" y="559950"/>
            <a:ext cx="88233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segmentação por cores via ajustes de matiz, saturação e valor (HSV) evidenciou ser simples e rápida, permitindo extrair áreas vegetadas com relativa precisão.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209425" y="4424325"/>
            <a:ext cx="62544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2 e 3 -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Transformação da imagem do modelo de cores RGB para Hue (Matiz), Saturation (Saturação) e Value (Valor),  tornando mais simples identificar e isolar tonalidades específicas.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25" y="1240994"/>
            <a:ext cx="3035257" cy="318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8599" y="1240994"/>
            <a:ext cx="3035250" cy="318331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6813400" y="3868475"/>
            <a:ext cx="21150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4 - Ferramenta utilizada para explorar intervalos no espa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ço de de cores adequado a cada cobertura do solo.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13400" y="1570350"/>
            <a:ext cx="2114999" cy="2298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Segmentação por Cores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105100" y="559950"/>
            <a:ext cx="8823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Enquanto a máscara criada para segmentar a restinga apresentou resultados satisfatórios, foi possível calcular a área de 2241,28 m² ao multiplicar o número de pixels pela resolução espacial do levantamento (0,016 m/pixel). Já na faixa de areia, a presença de objetos heterogêneos dificultou a obtenção de máscaras puras, evidenciando a sensibilidade do método a variações cromáticas e interferências visuais inesperadas.</a:t>
            </a:r>
            <a:endParaRPr sz="1300"/>
          </a:p>
        </p:txBody>
      </p:sp>
      <p:sp>
        <p:nvSpPr>
          <p:cNvPr id="84" name="Google Shape;84;p16"/>
          <p:cNvSpPr txBox="1"/>
          <p:nvPr/>
        </p:nvSpPr>
        <p:spPr>
          <a:xfrm>
            <a:off x="209425" y="4684450"/>
            <a:ext cx="5824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5 e 6 - M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áscaras criadas para cada classe, areia e restinga.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25" y="1702500"/>
            <a:ext cx="2784393" cy="298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3432" y="1702500"/>
            <a:ext cx="2784393" cy="298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0525" y="2597500"/>
            <a:ext cx="1854000" cy="1954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6170525" y="4477825"/>
            <a:ext cx="27579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7 - Imagens obtidas a partir da interseção das máscaras com a imagem original.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74400" y="1507950"/>
            <a:ext cx="1854000" cy="1954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Ajuste fino de um modelo pré-treinado (ResNet18)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105100" y="559950"/>
            <a:ext cx="88233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criação do conjunto de treinamento se aproveitou da escala espacial das ortoimagens, com uma grade de 1x1 metro usada para selecionar manualmente quadrantes de restinga e areia. Um script cortou as imagens com base nesses quadrantes, organizando os recortes em pastas por classe.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197450" y="4691625"/>
            <a:ext cx="4048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8 - Grade selecionada sobre as classes de interesse.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15483" l="0" r="0" t="0"/>
          <a:stretch/>
        </p:blipFill>
        <p:spPr>
          <a:xfrm>
            <a:off x="197454" y="1336725"/>
            <a:ext cx="3207864" cy="1651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4">
            <a:alphaModFix/>
          </a:blip>
          <a:srcRect b="17938" l="0" r="0" t="0"/>
          <a:stretch/>
        </p:blipFill>
        <p:spPr>
          <a:xfrm>
            <a:off x="197425" y="3088239"/>
            <a:ext cx="3207926" cy="1603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6032" y="1405050"/>
            <a:ext cx="2373379" cy="254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85431" y="1405050"/>
            <a:ext cx="2327368" cy="254419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4046025" y="3949250"/>
            <a:ext cx="4048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9 - Amostras salvas em geotifs em pastas distintas, representando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áreas de 1x1metro, resolução de 256x256 pixels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Ajuste fino de um modelo pré-treinado (ResNet18)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105100" y="559950"/>
            <a:ext cx="8823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Uma ResNet18 pré-treinada no ImageNet foi ajustada para as classes do problema e treinada por 10 épocas com o otimizador Adam (0,001) e CrossEntropyLoss. Técnicas de *data augmentation* foram aplicadas para diversificar as amostras. O modelo alcançou rápida queda no *loss* e alta acurácia (~0,98), atribuída à boa representação prévia no modelo base e à baixa complexidade do problema.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197450" y="4325125"/>
            <a:ext cx="4048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10 -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Evolução do Loss e da Acurácia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225" y="1787550"/>
            <a:ext cx="3102001" cy="253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787550"/>
            <a:ext cx="5002925" cy="247410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/>
        </p:nvSpPr>
        <p:spPr>
          <a:xfrm>
            <a:off x="5155325" y="4477525"/>
            <a:ext cx="3773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11 - Matriz de confus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ão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Ajuste fino de um modelo pré-treinado (ResNet18)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105100" y="559950"/>
            <a:ext cx="88233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aplicação do modelo treinado seguiu os mesmos critérios adotados durante o treinamento. A imagem avaliada foi dividida em trechos de 1x1 metro, e cada trecho foi classificado em relação às duas classes definidas. O resultado final é uma saída com informações organizadas nesse nível de granularidade.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197450" y="4691625"/>
            <a:ext cx="5015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12 - Predi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ção das áreas sobre cada classe em uma nova imagem,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450" y="1347250"/>
            <a:ext cx="4892011" cy="334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4">
            <a:alphaModFix/>
          </a:blip>
          <a:srcRect b="33395" l="0" r="0" t="0"/>
          <a:stretch/>
        </p:blipFill>
        <p:spPr>
          <a:xfrm>
            <a:off x="3071150" y="4199025"/>
            <a:ext cx="2018294" cy="4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/>
        </p:nvSpPr>
        <p:spPr>
          <a:xfrm>
            <a:off x="5158000" y="2926125"/>
            <a:ext cx="37704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Foram identificados trechos na área de areia que não foram corretamente classificados, este efeito foi atribuído à limitação na variedade das amostras de treinamento. A ampla diversidade de interferências presentes na faixa de areia não foi adequadamente representada nas amostras utilizadas durante o treinamento.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Modelo YOLO para Detecção de Pessoas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105100" y="559950"/>
            <a:ext cx="8823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Para contornar a limitação em lidar com imagens de alta resolução (6278 × 6631pixels), comuns em ortoimagens, o código dividiu a ortoimagem em blocos (tiles) menores utilizando a biblioteca rasterio, de modo que cada tile pudesse ser processado separadamente. Em seguida, o YOLO foi aplicado sobre cada tile, fornecendo coordenadas dos objetos detectados.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184312" y="4691625"/>
            <a:ext cx="7811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13 - Detec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ção das pessoas na imagem, o resultado foi tratado me modo a gerar um arquivo georreferenciado (.geojson)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 rotWithShape="1">
          <a:blip r:embed="rId3">
            <a:alphaModFix/>
          </a:blip>
          <a:srcRect b="0" l="0" r="0" t="66772"/>
          <a:stretch/>
        </p:blipFill>
        <p:spPr>
          <a:xfrm>
            <a:off x="4816150" y="4445900"/>
            <a:ext cx="2018300" cy="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4937025" y="2157763"/>
            <a:ext cx="38151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O modelo enfrentou dificuldades diante do ângulo de visão vertical e deformações introduzidas pela fotogrametria, resultando em detecções incompletas. Ajustar um conjunto de treinamento para refletir essas condições ajudaria o YOLO a se adaptar melhor ao contexto real.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500" y="1635150"/>
            <a:ext cx="4470870" cy="305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Conclusão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105100" y="559950"/>
            <a:ext cx="88233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segmentação por cores, embora simples, é limitada, enquanto o aprendizado profundo oferece maior robustez e capacidade de abstração. A detecção de pessoas com YOLO é promissora, mas requer ajustes para lidar com especificidades das imagens.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21"/>
          <p:cNvSpPr txBox="1"/>
          <p:nvPr/>
        </p:nvSpPr>
        <p:spPr>
          <a:xfrm>
            <a:off x="5161656" y="4554575"/>
            <a:ext cx="36540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14 - Detecção das pessoas e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áreas de restinga e areia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9" name="Google Shape;13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0925" y="4061975"/>
            <a:ext cx="1344263" cy="4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625" y="1635150"/>
            <a:ext cx="4976028" cy="340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